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550BC-5A96-CEBD-5D87-0102801E8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8B3F5-47CF-D7CE-42AE-72845262DC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4216F-DE22-FDB8-4F73-E05F1C487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72E91-D1CF-9803-AE0C-0BFB3A13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3757-BE03-1814-B134-90FC84051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3150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C0E4-8D5C-2C0F-00C5-F555ACFC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5FAC1-E8B5-D864-86D0-02E38BB95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0C513-CAA0-39C7-03D1-4FDE254C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7CAB2-AE25-31B9-3EA5-42B626D40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EC2C4-ECE7-5F9B-055B-32A8DB9B3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6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E43464-AFD8-D231-4C7B-5E4ACCF3D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6B8B-ECDA-F3DC-4867-1E5CF407A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6BA62-9C98-9365-5786-E285778D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5E92D-221F-BC38-2A6C-2C4E2890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04099-3B5E-697F-9EA8-53CA1CDB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8923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37E83-11C3-0A0A-1BDD-C903EDD5B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D8764-9B66-3488-3A69-69B9B41A3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5B5D6-7BF8-C3ED-0A1E-CA083DEB3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FCF09-6CAB-DC28-9710-C8661DB9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5252B-C5A2-3D46-D48A-F158F891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00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4B0B-70F2-94C0-BBB7-BD85CAFA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9B815-345E-D4B3-FC2A-2028B1A4B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150DA-6C33-A497-B826-6CC30C19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7A2A2-761B-D690-6A7D-798CF325E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A881-F7B2-9B56-8CA4-C677D14B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037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06E3D-C4C7-9EA4-A005-194070B81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92E65-C694-DDAB-875D-96628AAB7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6788A-F10A-88E1-9CF7-590DCE322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FDA531-5759-1B7E-217B-72909E27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7C650-702E-8F4B-65E9-6022A371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DA72A2-FFE0-906E-9999-0098D32F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706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661B-45B6-A8FA-61CE-221DC8925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38EF0-09D3-CBC1-BDB0-768DE803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C857F-8AA4-4A3A-F678-309B26E88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9938AD-4F30-5E1D-725F-9D09A51FF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3055AF-3C4F-AFB1-7881-F1E4DB682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A8374C-2B14-B6A9-F244-B0D565EA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3BACA6-AF25-908A-3802-3D337C26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B608BA-512A-164C-5649-CD594FBA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375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C073-9172-6E68-7FFC-657D20A5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DEDEE-06C4-32F0-7F08-C4627D02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BBE67C-D3E6-60E6-FDA6-DCDA5DC5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937A2-CC48-E0A9-93E7-A75B99AD2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996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B47477-5924-1647-206F-EF3E40FF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539EF6-8AA5-47AF-422B-7B8B987A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188ACD-0D20-8935-C1F6-1835E48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233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255CF-135A-B5DC-4AD6-B312655E5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D396D-A623-B676-BA5A-EA003ADC2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D69C1-5476-0115-3DF3-38C7FD21A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700F0-8CCB-E55A-EEA7-64B6780A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5F7D9-5E58-A137-C532-9F709227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684F5-9F94-A764-5FC1-C8544A4A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25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C9F3-311A-3084-86E0-ADB12EED6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144A4-C5BB-DDE6-D0D3-164176D22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BD33D1-7300-DC8E-A9BD-EDAD6E01C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651EF7-E749-DB76-E549-D78857CE2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DE3FE-3D17-1917-13E9-64EA50242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87A4BA-BF24-DFF2-6D79-711922E1F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06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424945-EC51-2478-F652-48F591D0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393CC7-7011-AE38-4904-D99C58680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DF6E3-07C5-BC40-5595-8D2C60731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74261-EB72-4FB8-A005-50DD5DBED7B1}" type="datetimeFigureOut">
              <a:rPr lang="en-CA" smtClean="0"/>
              <a:t>2024-04-13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4208-A614-3900-6180-2D9B1F135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E7317-63BA-2B52-B312-1F0258F90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1F8A5-3EF4-44CE-B72A-5961D92F50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105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4EB06-8CE3-45D2-AACA-D32D2CC5C5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8367" y="3495901"/>
            <a:ext cx="10102920" cy="992209"/>
          </a:xfrm>
        </p:spPr>
        <p:txBody>
          <a:bodyPr>
            <a:normAutofit/>
          </a:bodyPr>
          <a:lstStyle/>
          <a:p>
            <a:r>
              <a:rPr lang="en-CA" sz="54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Statements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6899F9-4D13-46CC-BB91-FCF62A1EE3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47827" y="4609532"/>
            <a:ext cx="9144000" cy="444387"/>
          </a:xfrm>
        </p:spPr>
        <p:txBody>
          <a:bodyPr>
            <a:normAutofit/>
          </a:bodyPr>
          <a:lstStyle/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fiscal year of 2023-2024</a:t>
            </a: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FC66872-A13F-4EB0-8505-4AA17BB832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533400" y="0"/>
            <a:ext cx="11125200" cy="21361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5976FA8-B9C0-4DE9-96CA-07B895061755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798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0C0CCF-D1B4-B116-0F68-6FD4FC92E191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DE8105D8-A71D-E846-E968-2DF93BEAC6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1890179" y="424820"/>
            <a:ext cx="8126418" cy="15603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F81458-F9E4-E291-9AA9-DCAF1AEBF816}"/>
              </a:ext>
            </a:extLst>
          </p:cNvPr>
          <p:cNvSpPr txBox="1"/>
          <p:nvPr/>
        </p:nvSpPr>
        <p:spPr>
          <a:xfrm>
            <a:off x="4279630" y="1982900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Statements 2023-24</a:t>
            </a:r>
            <a:endParaRPr lang="en-CA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A9824D-968E-26D7-061D-BF5B1CE17D5E}"/>
              </a:ext>
            </a:extLst>
          </p:cNvPr>
          <p:cNvSpPr txBox="1"/>
          <p:nvPr/>
        </p:nvSpPr>
        <p:spPr>
          <a:xfrm>
            <a:off x="1643081" y="3609102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6B0964-4850-C44F-446E-1E6F1DCBD3F5}"/>
              </a:ext>
            </a:extLst>
          </p:cNvPr>
          <p:cNvSpPr/>
          <p:nvPr/>
        </p:nvSpPr>
        <p:spPr>
          <a:xfrm>
            <a:off x="3073164" y="3007550"/>
            <a:ext cx="5377344" cy="3540154"/>
          </a:xfrm>
          <a:prstGeom prst="rect">
            <a:avLst/>
          </a:prstGeom>
          <a:noFill/>
          <a:ln>
            <a:solidFill>
              <a:srgbClr val="3D9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>
              <a:solidFill>
                <a:srgbClr val="3D908E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C76D-DDDD-1A45-CB96-DC899F56A48F}"/>
              </a:ext>
            </a:extLst>
          </p:cNvPr>
          <p:cNvSpPr txBox="1"/>
          <p:nvPr/>
        </p:nvSpPr>
        <p:spPr>
          <a:xfrm>
            <a:off x="3272950" y="3207966"/>
            <a:ext cx="609755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                                                                    $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Current Assets                                          217,306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r>
              <a:rPr lang="en-C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Assets                                                   217,306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Current Liability                                           9,606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Equity                                                        207,700</a:t>
            </a:r>
          </a:p>
          <a:p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C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Liability and Equity                            217,306              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78BBB1-D41E-8A04-9276-A22EB320356B}"/>
              </a:ext>
            </a:extLst>
          </p:cNvPr>
          <p:cNvSpPr txBox="1"/>
          <p:nvPr/>
        </p:nvSpPr>
        <p:spPr>
          <a:xfrm>
            <a:off x="4935139" y="2310559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 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895E5B-8CD0-A6C0-2341-4FE396C6612A}"/>
              </a:ext>
            </a:extLst>
          </p:cNvPr>
          <p:cNvSpPr txBox="1"/>
          <p:nvPr/>
        </p:nvSpPr>
        <p:spPr>
          <a:xfrm>
            <a:off x="4624746" y="2605374"/>
            <a:ext cx="60975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C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of February 29, 2024</a:t>
            </a:r>
            <a:endParaRPr lang="en-CA" sz="16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047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3FF7B8-D402-553F-D112-FCEC15D29CBE}"/>
              </a:ext>
            </a:extLst>
          </p:cNvPr>
          <p:cNvSpPr/>
          <p:nvPr/>
        </p:nvSpPr>
        <p:spPr>
          <a:xfrm>
            <a:off x="-1" y="0"/>
            <a:ext cx="533400" cy="6881906"/>
          </a:xfrm>
          <a:prstGeom prst="rect">
            <a:avLst/>
          </a:prstGeom>
          <a:solidFill>
            <a:srgbClr val="3D9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0FEC0C50-8FF0-15B9-3E2D-F7BDFEFEC2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714" b="41085"/>
          <a:stretch/>
        </p:blipFill>
        <p:spPr>
          <a:xfrm>
            <a:off x="2177642" y="757849"/>
            <a:ext cx="8082727" cy="15519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779C4C-5669-DE2E-832C-AC174CC24AF6}"/>
              </a:ext>
            </a:extLst>
          </p:cNvPr>
          <p:cNvSpPr txBox="1"/>
          <p:nvPr/>
        </p:nvSpPr>
        <p:spPr>
          <a:xfrm>
            <a:off x="5126918" y="271613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b="1" i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Income Statement</a:t>
            </a:r>
            <a:endParaRPr lang="en-CA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AC64CA-EE9D-CC14-4383-6A0A0CA020A4}"/>
              </a:ext>
            </a:extLst>
          </p:cNvPr>
          <p:cNvSpPr/>
          <p:nvPr/>
        </p:nvSpPr>
        <p:spPr>
          <a:xfrm>
            <a:off x="2810312" y="3389318"/>
            <a:ext cx="6762304" cy="1719578"/>
          </a:xfrm>
          <a:prstGeom prst="rect">
            <a:avLst/>
          </a:prstGeom>
          <a:noFill/>
          <a:ln>
            <a:solidFill>
              <a:srgbClr val="3D9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dirty="0">
              <a:solidFill>
                <a:srgbClr val="3D908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EAB9DF-4FCF-60BB-A863-544D25EEE46B}"/>
              </a:ext>
            </a:extLst>
          </p:cNvPr>
          <p:cNvSpPr txBox="1"/>
          <p:nvPr/>
        </p:nvSpPr>
        <p:spPr>
          <a:xfrm>
            <a:off x="2810312" y="3389318"/>
            <a:ext cx="657137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Budget                        Actual 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$                                  $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                                          266,790                       312,801</a:t>
            </a:r>
          </a:p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Expense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321,620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315,509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Surplus (Deficit)                              (54,830)                        (2,708)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r>
              <a:rPr lang="en-CA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endParaRPr lang="en-CA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00E421-A1E6-EF86-B0FC-5382B73547B8}"/>
              </a:ext>
            </a:extLst>
          </p:cNvPr>
          <p:cNvSpPr txBox="1"/>
          <p:nvPr/>
        </p:nvSpPr>
        <p:spPr>
          <a:xfrm>
            <a:off x="4715858" y="3019986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b="1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2023 - February 2024</a:t>
            </a:r>
            <a:endParaRPr lang="en-C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75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78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Financial Statements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Statements</dc:title>
  <dc:creator>Canadian Hard of Hearing Association, BC Chapter</dc:creator>
  <cp:lastModifiedBy>Canadian Hard of Hearing Association, BC Chapter</cp:lastModifiedBy>
  <cp:revision>4</cp:revision>
  <dcterms:created xsi:type="dcterms:W3CDTF">2023-05-12T18:23:14Z</dcterms:created>
  <dcterms:modified xsi:type="dcterms:W3CDTF">2024-04-13T20:28:31Z</dcterms:modified>
</cp:coreProperties>
</file>