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550BC-5A96-CEBD-5D87-0102801E8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8B3F5-47CF-D7CE-42AE-72845262D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4216F-DE22-FDB8-4F73-E05F1C487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72E91-D1CF-9803-AE0C-0BFB3A138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3757-BE03-1814-B134-90FC8405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15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1C0E4-8D5C-2C0F-00C5-F555ACFCA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5FAC1-E8B5-D864-86D0-02E38BB95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0C513-CAA0-39C7-03D1-4FDE254C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7CAB2-AE25-31B9-3EA5-42B626D4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EC2C4-ECE7-5F9B-055B-32A8DB9B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56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43464-AFD8-D231-4C7B-5E4ACCF3D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46B8B-ECDA-F3DC-4867-1E5CF407A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6BA62-9C98-9365-5786-E285778D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E92D-221F-BC38-2A6C-2C4E2890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04099-3B5E-697F-9EA8-53CA1CDB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892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37E83-11C3-0A0A-1BDD-C903EDD5B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D8764-9B66-3488-3A69-69B9B41A3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5B5D6-7BF8-C3ED-0A1E-CA083DEB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FCF09-6CAB-DC28-9710-C8661DB9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5252B-C5A2-3D46-D48A-F158F891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000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64B0B-70F2-94C0-BBB7-BD85CAFA7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9B815-345E-D4B3-FC2A-2028B1A4B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150DA-6C33-A497-B826-6CC30C19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7A2A2-761B-D690-6A7D-798CF325E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3A881-F7B2-9B56-8CA4-C677D14B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03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06E3D-C4C7-9EA4-A005-194070B8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2E65-C694-DDAB-875D-96628AAB7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6788A-F10A-88E1-9CF7-590DCE322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DA531-5759-1B7E-217B-72909E27E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7C650-702E-8F4B-65E9-6022A3711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A72A2-FFE0-906E-9999-0098D32F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06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9661B-45B6-A8FA-61CE-221DC8925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38EF0-09D3-CBC1-BDB0-768DE8037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C857F-8AA4-4A3A-F678-309B26E88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938AD-4F30-5E1D-725F-9D09A51FF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3055AF-3C4F-AFB1-7881-F1E4DB682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A8374C-2B14-B6A9-F244-B0D565EA5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3BACA6-AF25-908A-3802-3D337C26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B608BA-512A-164C-5649-CD594FBA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37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C073-9172-6E68-7FFC-657D20A5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DEDEE-06C4-32F0-7F08-C4627D02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BE67C-D3E6-60E6-FDA6-DCDA5DC58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937A2-CC48-E0A9-93E7-A75B99AD2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996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47477-5924-1647-206F-EF3E40FF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539EF6-8AA5-47AF-422B-7B8B987A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88ACD-0D20-8935-C1F6-1835E48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33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55CF-135A-B5DC-4AD6-B312655E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D396D-A623-B676-BA5A-EA003ADC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D69C1-5476-0115-3DF3-38C7FD21A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700F0-8CCB-E55A-EEA7-64B6780A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5F7D9-5E58-A137-C532-9F709227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684F5-9F94-A764-5FC1-C8544A4A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525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C9F3-311A-3084-86E0-ADB12EED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144A4-C5BB-DDE6-D0D3-164176D22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D33D1-7300-DC8E-A9BD-EDAD6E01C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51EF7-E749-DB76-E549-D78857CE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DE3FE-3D17-1917-13E9-64EA5024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7A4BA-BF24-DFF2-6D79-711922E1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06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424945-EC51-2478-F652-48F591D07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93CC7-7011-AE38-4904-D99C58680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DF6E3-07C5-BC40-5595-8D2C60731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4261-EB72-4FB8-A005-50DD5DBED7B1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4208-A614-3900-6180-2D9B1F135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E7317-63BA-2B52-B312-1F0258F90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105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4EB06-8CE3-45D2-AACA-D32D2CC5C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8367" y="3495901"/>
            <a:ext cx="10102920" cy="992209"/>
          </a:xfrm>
        </p:spPr>
        <p:txBody>
          <a:bodyPr>
            <a:normAutofit/>
          </a:bodyPr>
          <a:lstStyle/>
          <a:p>
            <a:r>
              <a:rPr lang="en-CA" sz="5400" i="0" dirty="0">
                <a:latin typeface="Calibri" panose="020F0502020204030204" pitchFamily="34" charset="0"/>
                <a:cs typeface="Calibri" panose="020F0502020204030204" pitchFamily="34" charset="0"/>
              </a:rPr>
              <a:t>Financial Statements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899F9-4D13-46CC-BB91-FCF62A1EE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7827" y="4609532"/>
            <a:ext cx="9144000" cy="444387"/>
          </a:xfrm>
        </p:spPr>
        <p:txBody>
          <a:bodyPr>
            <a:norm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The fiscal year of 2022-2023</a:t>
            </a:r>
          </a:p>
        </p:txBody>
      </p:sp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AFC66872-A13F-4EB0-8505-4AA17BB832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14" b="41085"/>
          <a:stretch/>
        </p:blipFill>
        <p:spPr>
          <a:xfrm>
            <a:off x="533400" y="0"/>
            <a:ext cx="11125200" cy="21361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5976FA8-B9C0-4DE9-96CA-07B895061755}"/>
              </a:ext>
            </a:extLst>
          </p:cNvPr>
          <p:cNvSpPr/>
          <p:nvPr/>
        </p:nvSpPr>
        <p:spPr>
          <a:xfrm>
            <a:off x="-1" y="0"/>
            <a:ext cx="533400" cy="6881906"/>
          </a:xfrm>
          <a:prstGeom prst="rect">
            <a:avLst/>
          </a:prstGeom>
          <a:solidFill>
            <a:srgbClr val="3D9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079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0C0CCF-D1B4-B116-0F68-6FD4FC92E191}"/>
              </a:ext>
            </a:extLst>
          </p:cNvPr>
          <p:cNvSpPr/>
          <p:nvPr/>
        </p:nvSpPr>
        <p:spPr>
          <a:xfrm>
            <a:off x="-1" y="0"/>
            <a:ext cx="533400" cy="6881906"/>
          </a:xfrm>
          <a:prstGeom prst="rect">
            <a:avLst/>
          </a:prstGeom>
          <a:solidFill>
            <a:srgbClr val="3D9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DE8105D8-A71D-E846-E968-2DF93BEAC6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14" b="41085"/>
          <a:stretch/>
        </p:blipFill>
        <p:spPr>
          <a:xfrm>
            <a:off x="1890179" y="424820"/>
            <a:ext cx="8126418" cy="15603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F81458-F9E4-E291-9AA9-DCAF1AEBF816}"/>
              </a:ext>
            </a:extLst>
          </p:cNvPr>
          <p:cNvSpPr txBox="1"/>
          <p:nvPr/>
        </p:nvSpPr>
        <p:spPr>
          <a:xfrm>
            <a:off x="4380298" y="2285796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i="0" dirty="0">
                <a:latin typeface="Calibri" panose="020F0502020204030204" pitchFamily="34" charset="0"/>
                <a:cs typeface="Calibri" panose="020F0502020204030204" pitchFamily="34" charset="0"/>
              </a:rPr>
              <a:t>Financial Statements 2022-23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A9824D-968E-26D7-061D-BF5B1CE17D5E}"/>
              </a:ext>
            </a:extLst>
          </p:cNvPr>
          <p:cNvSpPr txBox="1"/>
          <p:nvPr/>
        </p:nvSpPr>
        <p:spPr>
          <a:xfrm>
            <a:off x="1643081" y="3609102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6B0964-4850-C44F-446E-1E6F1DCBD3F5}"/>
              </a:ext>
            </a:extLst>
          </p:cNvPr>
          <p:cNvSpPr/>
          <p:nvPr/>
        </p:nvSpPr>
        <p:spPr>
          <a:xfrm>
            <a:off x="3073164" y="3007550"/>
            <a:ext cx="5377344" cy="3540154"/>
          </a:xfrm>
          <a:prstGeom prst="rect">
            <a:avLst/>
          </a:prstGeom>
          <a:noFill/>
          <a:ln>
            <a:solidFill>
              <a:srgbClr val="3D90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3D908E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C76D-DDDD-1A45-CB96-DC899F56A48F}"/>
              </a:ext>
            </a:extLst>
          </p:cNvPr>
          <p:cNvSpPr txBox="1"/>
          <p:nvPr/>
        </p:nvSpPr>
        <p:spPr>
          <a:xfrm>
            <a:off x="3272950" y="3207966"/>
            <a:ext cx="609755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Assets                                                                    $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 Current Assets                                        213,479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r>
              <a:rPr lang="en-CA" b="1" u="sng" dirty="0">
                <a:latin typeface="Calibri" panose="020F0502020204030204" pitchFamily="34" charset="0"/>
                <a:cs typeface="Calibri" panose="020F0502020204030204" pitchFamily="34" charset="0"/>
              </a:rPr>
              <a:t>Total Assets                                                  213,480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 Current Liability                                           1,439</a:t>
            </a:r>
          </a:p>
          <a:p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 Equity                                                        212,040</a:t>
            </a:r>
          </a:p>
          <a:p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b="1" u="sng" dirty="0">
                <a:latin typeface="Calibri" panose="020F0502020204030204" pitchFamily="34" charset="0"/>
                <a:cs typeface="Calibri" panose="020F0502020204030204" pitchFamily="34" charset="0"/>
              </a:rPr>
              <a:t>Total Liability and Equity                             213,479          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78BBB1-D41E-8A04-9276-A22EB320356B}"/>
              </a:ext>
            </a:extLst>
          </p:cNvPr>
          <p:cNvSpPr txBox="1"/>
          <p:nvPr/>
        </p:nvSpPr>
        <p:spPr>
          <a:xfrm>
            <a:off x="4951917" y="2570671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i="0" dirty="0">
                <a:latin typeface="Calibri" panose="020F0502020204030204" pitchFamily="34" charset="0"/>
                <a:cs typeface="Calibri" panose="020F0502020204030204" pitchFamily="34" charset="0"/>
              </a:rPr>
              <a:t>Balance Sheet</a:t>
            </a:r>
          </a:p>
        </p:txBody>
      </p:sp>
    </p:spTree>
    <p:extLst>
      <p:ext uri="{BB962C8B-B14F-4D97-AF65-F5344CB8AC3E}">
        <p14:creationId xmlns:p14="http://schemas.microsoft.com/office/powerpoint/2010/main" val="642047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FF7B8-D402-553F-D112-FCEC15D29CBE}"/>
              </a:ext>
            </a:extLst>
          </p:cNvPr>
          <p:cNvSpPr/>
          <p:nvPr/>
        </p:nvSpPr>
        <p:spPr>
          <a:xfrm>
            <a:off x="-1" y="0"/>
            <a:ext cx="533400" cy="6881906"/>
          </a:xfrm>
          <a:prstGeom prst="rect">
            <a:avLst/>
          </a:prstGeom>
          <a:solidFill>
            <a:srgbClr val="3D9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0FEC0C50-8FF0-15B9-3E2D-F7BDFEFEC2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14" b="41085"/>
          <a:stretch/>
        </p:blipFill>
        <p:spPr>
          <a:xfrm>
            <a:off x="2177642" y="757849"/>
            <a:ext cx="8082727" cy="15519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779C4C-5669-DE2E-832C-AC174CC24AF6}"/>
              </a:ext>
            </a:extLst>
          </p:cNvPr>
          <p:cNvSpPr txBox="1"/>
          <p:nvPr/>
        </p:nvSpPr>
        <p:spPr>
          <a:xfrm>
            <a:off x="4732636" y="289290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i="0" dirty="0">
                <a:latin typeface="Calibri" panose="020F0502020204030204" pitchFamily="34" charset="0"/>
                <a:cs typeface="Calibri" panose="020F0502020204030204" pitchFamily="34" charset="0"/>
              </a:rPr>
              <a:t>Income Statement 2022-23</a:t>
            </a:r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C64CA-EE9D-CC14-4383-6A0A0CA020A4}"/>
              </a:ext>
            </a:extLst>
          </p:cNvPr>
          <p:cNvSpPr/>
          <p:nvPr/>
        </p:nvSpPr>
        <p:spPr>
          <a:xfrm>
            <a:off x="2810312" y="3389318"/>
            <a:ext cx="6762304" cy="1719578"/>
          </a:xfrm>
          <a:prstGeom prst="rect">
            <a:avLst/>
          </a:prstGeom>
          <a:noFill/>
          <a:ln>
            <a:solidFill>
              <a:srgbClr val="3D90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dirty="0">
              <a:solidFill>
                <a:srgbClr val="3D908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EAB9DF-4FCF-60BB-A863-544D25EEE46B}"/>
              </a:ext>
            </a:extLst>
          </p:cNvPr>
          <p:cNvSpPr txBox="1"/>
          <p:nvPr/>
        </p:nvSpPr>
        <p:spPr>
          <a:xfrm>
            <a:off x="3072390" y="3389318"/>
            <a:ext cx="609755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Budget                        Actual 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$                                  $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Revenue                                           259,790                       287,556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Expense	                                         291,880                       295,596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Surplus (Deficit)                             (32,090)                         (8,040)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n-CA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77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Financial Statements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Statements</dc:title>
  <dc:creator>Canadian Hard of Hearing Association, BC Chapter</dc:creator>
  <cp:lastModifiedBy>Canadian Hard of Hearing Association, BC Chapter</cp:lastModifiedBy>
  <cp:revision>1</cp:revision>
  <dcterms:created xsi:type="dcterms:W3CDTF">2023-05-12T18:23:14Z</dcterms:created>
  <dcterms:modified xsi:type="dcterms:W3CDTF">2023-05-12T18:28:10Z</dcterms:modified>
</cp:coreProperties>
</file>